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75" r:id="rId5"/>
    <p:sldId id="273" r:id="rId6"/>
    <p:sldId id="263" r:id="rId7"/>
    <p:sldId id="262" r:id="rId8"/>
    <p:sldId id="261" r:id="rId9"/>
    <p:sldId id="270" r:id="rId10"/>
    <p:sldId id="271" r:id="rId11"/>
    <p:sldId id="272" r:id="rId12"/>
    <p:sldId id="269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28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Screenshot (28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Screenshot (28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35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" name="Picture 10" descr="Screenshot (35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0" name="Picture 9" descr="Screenshot (35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9" name="Picture 8" descr="Screenshot (3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Screenshot (28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34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p>
            <a:pPr algn="ctr"/>
            <a:r>
              <a:rPr lang="en-US" b="1"/>
              <a:t>Admin Side</a:t>
            </a:r>
            <a:endParaRPr 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9" name="Picture 8" descr="Screenshot (28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0" name="Picture 9" descr="Screenshot (28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" name="Picture 10" descr="Screenshot (28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2766060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p>
            <a:pPr algn="ctr"/>
            <a:r>
              <a:rPr lang="en-US" b="1"/>
              <a:t>User Side</a:t>
            </a:r>
            <a:endParaRPr 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WPS Presentation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Sahil Jaiswal</cp:lastModifiedBy>
  <cp:revision>1</cp:revision>
  <dcterms:created xsi:type="dcterms:W3CDTF">2023-08-08T13:22:31Z</dcterms:created>
  <dcterms:modified xsi:type="dcterms:W3CDTF">2023-08-08T13:22:31Z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5857EB5D33934F069310673CE9826F5A</vt:lpwstr>
  </property>
  <property fmtid="{D5CDD505-2E9C-101B-9397-08002B2CF9AE}" pid="3" name="KSOProductBuildVer">
    <vt:lpwstr>1033-11.2.0.11537</vt:lpwstr>
  </property>
</Properties>
</file>